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84" y="1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01467-02EA-45C6-9914-B227CFE6E48F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D2555-32A3-43C3-B1B0-4C0EAA9A5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790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D07D6-CFE0-6A91-D4EB-1A91EAC3E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D5092C3-8018-9D67-897A-C28D4B15BF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1DBB559-4D0E-B4EF-9C6E-DC2E43AF9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E542A3-0BC6-EC95-DBD5-3CB94E5C4A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34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34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549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 bwMode="blackWhite">
          <a:xfrm>
            <a:off x="254951" y="262788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03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6038" y="265180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​​コネクタ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7118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539501" y="1435608"/>
            <a:ext cx="4416553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マスター テキストの書式設定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7F8F4C-78C8-45CB-820B-A62B8C69560C}" type="datetime1">
              <a:rPr lang="ja-JP" altLang="en-US" smtClean="0"/>
              <a:t>2025/1/7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5" y="62039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192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020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4955" y="262788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長方形 9"/>
          <p:cNvSpPr/>
          <p:nvPr userDrawn="1"/>
        </p:nvSpPr>
        <p:spPr bwMode="blackWhite">
          <a:xfrm>
            <a:off x="254951" y="262788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209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 hasCustomPrompt="1"/>
          </p:nvPr>
        </p:nvSpPr>
        <p:spPr>
          <a:xfrm>
            <a:off x="539495" y="2560320"/>
            <a:ext cx="9445753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クリックしてマスター テキストのスタイルを編集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8885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>
          <a:xfrm>
            <a:off x="256038" y="265180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1209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9501" y="1435608"/>
            <a:ext cx="4416553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6145EFC-4F37-4458-BE9B-A83F3A5D9C69}" type="datetime1">
              <a:rPr lang="ja-JP" altLang="en-US" smtClean="0"/>
              <a:t>2025/1/7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5" y="62039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5904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ja-JP" altLang="en-US"/>
          </a:p>
        </p:txBody>
      </p:sp>
      <p:cxnSp>
        <p:nvCxnSpPr>
          <p:cNvPr id="8" name="直線​​コネクタ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05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46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0" indent="0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228612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34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143056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600280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057504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727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948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172" indent="-228612" algn="l" defTabSz="91444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5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8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9EF4D-9333-6E13-DE89-B7DF3196E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A87794F-4208-1C8D-63F1-8F9F476E93AD}"/>
              </a:ext>
            </a:extLst>
          </p:cNvPr>
          <p:cNvSpPr/>
          <p:nvPr/>
        </p:nvSpPr>
        <p:spPr>
          <a:xfrm>
            <a:off x="253069" y="1483366"/>
            <a:ext cx="11685865" cy="4847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1A88BFA-DDD2-4785-634C-AFF79D2C884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53068" y="1591190"/>
            <a:ext cx="11685865" cy="3815111"/>
          </a:xfrm>
        </p:spPr>
        <p:txBody>
          <a:bodyPr rtlCol="0">
            <a:normAutofit fontScale="47500" lnSpcReduction="20000"/>
          </a:bodyPr>
          <a:lstStyle/>
          <a:p>
            <a:pPr algn="ctr">
              <a:lnSpc>
                <a:spcPct val="170000"/>
              </a:lnSpc>
            </a:pP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●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1/13(</a:t>
            </a:r>
            <a:r>
              <a:rPr lang="ja-JP" altLang="en-US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月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) 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【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11:00-12:00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】</a:t>
            </a: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BODY BALANCE</a:t>
            </a:r>
            <a:b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●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1/24(</a:t>
            </a:r>
            <a:r>
              <a:rPr lang="ja-JP" altLang="en-US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金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) 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【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11:00-11:45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】【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14:00-14:45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】</a:t>
            </a: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BODY BALANCE</a:t>
            </a:r>
            <a:b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●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1/29(</a:t>
            </a:r>
            <a:r>
              <a:rPr lang="ja-JP" altLang="en-US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水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) 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【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11:00-12:00</a:t>
            </a:r>
            <a:r>
              <a:rPr lang="en-US" altLang="ja-JP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】</a:t>
            </a:r>
            <a:r>
              <a:rPr lang="ja-JP" altLang="en-US" sz="46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ja-JP" sz="46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YOGA</a:t>
            </a:r>
            <a:br>
              <a:rPr lang="en-US" altLang="ja-JP" sz="46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45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上記のインストラクタークラスは休講いたします。</a:t>
            </a:r>
            <a:br>
              <a:rPr lang="en-US" altLang="ja-JP" sz="45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45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休講クラスは</a:t>
            </a:r>
            <a:r>
              <a:rPr lang="en-US" altLang="ja-JP" sz="58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BODY</a:t>
            </a:r>
            <a:r>
              <a:rPr lang="ja-JP" altLang="en-US" sz="58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altLang="ja-JP" sz="58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BALANCE</a:t>
            </a:r>
            <a:r>
              <a:rPr lang="ja-JP" altLang="en-US" sz="58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バーチャルクラス</a:t>
            </a:r>
            <a:br>
              <a:rPr lang="en-US" altLang="ja-JP" sz="5800" b="1" u="sng" dirty="0">
                <a:uFill>
                  <a:solidFill>
                    <a:schemeClr val="tx1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45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へ変更となります。ご確認の上ご参加ください。</a:t>
            </a:r>
            <a:endParaRPr lang="en-US" altLang="ja-JP" sz="3800" b="1" u="sng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altLang="ja-JP" sz="2200" b="1" dirty="0">
              <a:solidFill>
                <a:srgbClr val="FF0000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altLang="ja-JP" sz="24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C67B185-00B7-9547-6A23-29B57000864D}"/>
              </a:ext>
            </a:extLst>
          </p:cNvPr>
          <p:cNvSpPr/>
          <p:nvPr/>
        </p:nvSpPr>
        <p:spPr>
          <a:xfrm>
            <a:off x="253070" y="527021"/>
            <a:ext cx="11685865" cy="956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C388586-F474-042F-71E0-AEEA0C3C3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1301" y="346221"/>
            <a:ext cx="8249393" cy="1317945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ja-JP" altLang="en-US" sz="4800" b="1" dirty="0">
                <a:solidFill>
                  <a:schemeClr val="bg1"/>
                </a:solidFill>
              </a:rPr>
              <a:t>　スタジオクラス変更のお知らせ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584A706-76EC-8CB5-BB19-98E6167033AD}"/>
              </a:ext>
            </a:extLst>
          </p:cNvPr>
          <p:cNvSpPr/>
          <p:nvPr/>
        </p:nvSpPr>
        <p:spPr>
          <a:xfrm>
            <a:off x="253068" y="5478010"/>
            <a:ext cx="11685865" cy="8529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26" name="Picture 2" descr="RERISE">
            <a:extLst>
              <a:ext uri="{FF2B5EF4-FFF2-40B4-BE49-F238E27FC236}">
                <a16:creationId xmlns:a16="http://schemas.microsoft.com/office/drawing/2014/main" id="{3402CCAC-2729-73AE-FD03-0E2FCD913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8" y="5630938"/>
            <a:ext cx="16764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823866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6_TF10001108" id="{B3B604BF-30B9-4EAD-B015-56A6189AE76A}" vid="{F1087448-A583-44A0-873C-00BBDD35C9A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Leelawadee</vt:lpstr>
      <vt:lpstr>Segoe UI</vt:lpstr>
      <vt:lpstr>WelcomeDoc</vt:lpstr>
      <vt:lpstr>　スタジオクラス変更のお知らせ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RERISE 株式会社</dc:creator>
  <cp:lastModifiedBy>RERISE 株式会社</cp:lastModifiedBy>
  <cp:revision>1</cp:revision>
  <dcterms:created xsi:type="dcterms:W3CDTF">2025-01-07T00:30:34Z</dcterms:created>
  <dcterms:modified xsi:type="dcterms:W3CDTF">2025-01-07T00:32:21Z</dcterms:modified>
</cp:coreProperties>
</file>