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85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53DF06-2A3B-4B03-A715-7D9C705E6E01}" type="datetimeFigureOut">
              <a:rPr kumimoji="1" lang="ja-JP" altLang="en-US" smtClean="0"/>
              <a:t>2024/6/17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A6A5F-FA9F-4698-9EBA-D3B9F15785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8165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409575" y="1235075"/>
            <a:ext cx="5922963" cy="33321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F61EA0F-A667-4B49-8422-0062BC55E249}" type="slidenum">
              <a:rPr kumimoji="0" lang="en-US" altLang="ja-JP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2663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 bwMode="blackWhite">
          <a:xfrm>
            <a:off x="254951" y="262788"/>
            <a:ext cx="11682101" cy="633243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64352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6038" y="265180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2" name="直線​​コネクタ 11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521208" y="448056"/>
            <a:ext cx="6877118" cy="640080"/>
          </a:xfrm>
        </p:spPr>
        <p:txBody>
          <a:bodyPr rtlCol="0" anchor="b" anchorCtr="0">
            <a:normAutofit/>
          </a:bodyPr>
          <a:lstStyle>
            <a:lvl1pPr>
              <a:defRPr sz="2800">
                <a:solidFill>
                  <a:schemeClr val="bg2">
                    <a:lumMod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539501" y="1435608"/>
            <a:ext cx="4416553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lang="en-US" sz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lang="en-US" sz="120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マスター テキストの書式設定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A7F8F4C-78C8-45CB-820B-A62B8C69560C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7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5" y="62039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8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192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5682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長方形 8"/>
          <p:cNvSpPr/>
          <p:nvPr userDrawn="1"/>
        </p:nvSpPr>
        <p:spPr>
          <a:xfrm>
            <a:off x="254955" y="262788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長方形 9"/>
          <p:cNvSpPr/>
          <p:nvPr userDrawn="1"/>
        </p:nvSpPr>
        <p:spPr bwMode="blackWhite">
          <a:xfrm>
            <a:off x="254951" y="262788"/>
            <a:ext cx="11682101" cy="2072643"/>
          </a:xfrm>
          <a:prstGeom prst="rect">
            <a:avLst/>
          </a:prstGeom>
          <a:solidFill>
            <a:srgbClr val="D247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1209" y="1536192"/>
            <a:ext cx="6876288" cy="640080"/>
          </a:xfrm>
        </p:spPr>
        <p:txBody>
          <a:bodyPr rtlCol="0">
            <a:normAutofit/>
          </a:bodyPr>
          <a:lstStyle>
            <a:lvl1pPr>
              <a:defRPr sz="360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3" hasCustomPrompt="1"/>
          </p:nvPr>
        </p:nvSpPr>
        <p:spPr>
          <a:xfrm>
            <a:off x="539495" y="2560320"/>
            <a:ext cx="9445753" cy="3977640"/>
          </a:xfrm>
        </p:spPr>
        <p:txBody>
          <a:bodyPr vert="horz" lIns="91440" tIns="45720" rIns="91440" bIns="45720" rtlCol="0">
            <a:normAutofit/>
          </a:bodyPr>
          <a:lstStyle>
            <a:lvl1pPr>
              <a:defRPr lang="en-US" sz="240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  <a:lvl2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2pPr>
            <a:lvl3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3pPr>
            <a:lvl4pPr>
              <a:def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4pPr>
            <a:lvl5pPr>
              <a:def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5pPr>
          </a:lstStyle>
          <a:p>
            <a:pPr marL="0" lvl="0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クリックしてマスター テキストのスタイルを編集</a:t>
            </a:r>
          </a:p>
          <a:p>
            <a:pPr marL="0" lvl="1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marL="0" lvl="2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marL="0" lvl="3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marL="0" lvl="4" indent="0" rtl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479432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/>
          <p:cNvSpPr/>
          <p:nvPr userDrawn="1"/>
        </p:nvSpPr>
        <p:spPr>
          <a:xfrm>
            <a:off x="256038" y="265180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rtl="0"/>
            <a:endParaRPr lang="ja-JP" altLang="en-US" sz="180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521209" y="448056"/>
            <a:ext cx="6876288" cy="64008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9501" y="1435608"/>
            <a:ext cx="4416553" cy="39776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テキストの書式設定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539495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C6145EFC-4F37-4458-BE9B-A83F3A5D9C69}" type="datetime1">
              <a:rPr lang="ja-JP" altLang="en-US" smtClean="0"/>
              <a:t>2024/6/17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648205" y="6203956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375904" y="6203956"/>
            <a:ext cx="3276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9860EDB8-5305-433F-BE41-D7A86D811DB3}" type="slidenum">
              <a:rPr lang="en-US" altLang="ja-JP" smtClean="0"/>
              <a:pPr/>
              <a:t>‹#›</a:t>
            </a:fld>
            <a:endParaRPr lang="ja-JP" altLang="en-US"/>
          </a:p>
        </p:txBody>
      </p:sp>
      <p:cxnSp>
        <p:nvCxnSpPr>
          <p:cNvPr id="8" name="直線​​コネクタ 7"/>
          <p:cNvCxnSpPr/>
          <p:nvPr userDrawn="1"/>
        </p:nvCxnSpPr>
        <p:spPr>
          <a:xfrm>
            <a:off x="604434" y="1196392"/>
            <a:ext cx="10983132" cy="0"/>
          </a:xfrm>
          <a:prstGeom prst="line">
            <a:avLst/>
          </a:prstGeom>
          <a:ln w="25400">
            <a:solidFill>
              <a:srgbClr val="D2472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80778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hf sldNum="0" hdr="0" ftr="0" dt="0"/>
  <p:txStyles>
    <p:titleStyle>
      <a:lvl1pPr algn="l" defTabSz="914446" rtl="0" eaLnBrk="1" latinLnBrk="0" hangingPunct="1">
        <a:spcBef>
          <a:spcPct val="0"/>
        </a:spcBef>
        <a:buNone/>
        <a:defRPr kumimoji="1" sz="28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0" indent="0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Tx/>
        <a:buNone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228612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685834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143056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1600280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057504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727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948" indent="-228612" algn="l" defTabSz="914446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kumimoji="1"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172" indent="-228612" algn="l" defTabSz="914446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kumimoji="1"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23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46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68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92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115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338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560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783" algn="l" defTabSz="914446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29E68B1-4697-47B8-99A4-15FF2EA47337}"/>
              </a:ext>
            </a:extLst>
          </p:cNvPr>
          <p:cNvSpPr/>
          <p:nvPr/>
        </p:nvSpPr>
        <p:spPr>
          <a:xfrm>
            <a:off x="253069" y="1483366"/>
            <a:ext cx="11685865" cy="48476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4294967295"/>
          </p:nvPr>
        </p:nvSpPr>
        <p:spPr>
          <a:xfrm>
            <a:off x="253064" y="1573768"/>
            <a:ext cx="11685865" cy="3994639"/>
          </a:xfrm>
        </p:spPr>
        <p:txBody>
          <a:bodyPr rtlCol="0">
            <a:normAutofit fontScale="40000" lnSpcReduction="20000"/>
          </a:bodyPr>
          <a:lstStyle/>
          <a:p>
            <a:pPr algn="ctr"/>
            <a:r>
              <a:rPr lang="ja-JP" altLang="en-US" sz="67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当ジムでは鴨川市プレミアム商品券の利用が可能です。</a:t>
            </a:r>
            <a:br>
              <a:rPr lang="en-US" altLang="ja-JP" sz="6700" b="1" u="sng" dirty="0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・使用可能期間：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2024.6.17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～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2024.10.31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　</a:t>
            </a:r>
            <a:b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・対象商品 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: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パーソナルトレーニング購入、月会費支払い</a:t>
            </a:r>
            <a:b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・利用方法 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: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 店頭決済のみ、フロントに商品券をお持ち下さい</a:t>
            </a:r>
            <a:b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・利用可能時間：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10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：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00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～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19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：</a:t>
            </a:r>
            <a: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00</a:t>
            </a:r>
            <a:r>
              <a:rPr lang="ja-JP" altLang="en-US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（土曜日を除く）</a:t>
            </a:r>
            <a:br>
              <a:rPr lang="en-US" altLang="ja-JP" sz="6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br>
              <a:rPr lang="en-US" altLang="ja-JP" sz="4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ja-JP" sz="5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※</a:t>
            </a:r>
            <a:r>
              <a:rPr lang="ja-JP" altLang="en-US" sz="5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商品券のおつりは出ません</a:t>
            </a:r>
            <a:br>
              <a:rPr lang="en-US" altLang="ja-JP" sz="5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altLang="ja-JP" sz="5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※</a:t>
            </a:r>
            <a:r>
              <a:rPr lang="ja-JP" altLang="en-US" sz="5000" b="1" dirty="0">
                <a:uFill>
                  <a:solidFill>
                    <a:srgbClr val="FF0000"/>
                  </a:solidFill>
                </a:uFill>
                <a:latin typeface="Leelawadee" panose="020B0502040204020203" pitchFamily="34" charset="-34"/>
                <a:cs typeface="Leelawadee" panose="020B0502040204020203" pitchFamily="34" charset="-34"/>
              </a:rPr>
              <a:t>不足分は現金でのお支払いをお願いいたします。</a:t>
            </a:r>
            <a:endParaRPr lang="en-US" altLang="ja-JP" sz="30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algn="ctr"/>
            <a:endParaRPr lang="en-US" altLang="ja-JP" sz="2400" b="1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94AC60C-9711-4486-9CED-41877334665E}"/>
              </a:ext>
            </a:extLst>
          </p:cNvPr>
          <p:cNvSpPr/>
          <p:nvPr/>
        </p:nvSpPr>
        <p:spPr>
          <a:xfrm>
            <a:off x="253070" y="527021"/>
            <a:ext cx="11685865" cy="956345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69530" y="346219"/>
            <a:ext cx="9652935" cy="1317945"/>
          </a:xfrm>
        </p:spPr>
        <p:txBody>
          <a:bodyPr rtlCol="0" anchor="ctr" anchorCtr="0">
            <a:normAutofit fontScale="90000"/>
          </a:bodyPr>
          <a:lstStyle/>
          <a:p>
            <a:pPr rtl="0"/>
            <a:r>
              <a:rPr lang="ja-JP" altLang="en-US" sz="4800" b="1" dirty="0">
                <a:solidFill>
                  <a:schemeClr val="bg1"/>
                </a:solidFill>
              </a:rPr>
              <a:t>　鴨川市プレミアム商品の使用について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7648A1D5-A571-48A8-8DBD-CCFBB49A6332}"/>
              </a:ext>
            </a:extLst>
          </p:cNvPr>
          <p:cNvSpPr/>
          <p:nvPr/>
        </p:nvSpPr>
        <p:spPr>
          <a:xfrm>
            <a:off x="253068" y="5478010"/>
            <a:ext cx="11685865" cy="85297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1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ja-JP" alt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egoe UI"/>
              <a:ea typeface="+mn-ea"/>
              <a:cs typeface="+mn-cs"/>
            </a:endParaRPr>
          </a:p>
        </p:txBody>
      </p:sp>
      <p:pic>
        <p:nvPicPr>
          <p:cNvPr id="1026" name="Picture 2" descr="RERISE">
            <a:extLst>
              <a:ext uri="{FF2B5EF4-FFF2-40B4-BE49-F238E27FC236}">
                <a16:creationId xmlns:a16="http://schemas.microsoft.com/office/drawing/2014/main" id="{A6AE39BC-F740-4D2C-A967-3BDE93C55A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798" y="5630938"/>
            <a:ext cx="1676400" cy="60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72822879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egoe UI">
      <a:majorFont>
        <a:latin typeface="Segoe UI Ligh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715146_TF10001108" id="{B3B604BF-30B9-4EAD-B015-56A6189AE76A}" vid="{F1087448-A583-44A0-873C-00BBDD35C9A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93</Words>
  <Application>Microsoft Office PowerPoint</Application>
  <PresentationFormat>ワイド画面</PresentationFormat>
  <Paragraphs>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Leelawadee</vt:lpstr>
      <vt:lpstr>Segoe UI</vt:lpstr>
      <vt:lpstr>WelcomeDoc</vt:lpstr>
      <vt:lpstr>　鴨川市プレミアム商品の使用について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　鴨川市プレミアム商品の使用について</dc:title>
  <dc:creator>RERISE 株式会社</dc:creator>
  <cp:lastModifiedBy>RERISE 株式会社</cp:lastModifiedBy>
  <cp:revision>1</cp:revision>
  <dcterms:created xsi:type="dcterms:W3CDTF">2024-06-17T05:27:06Z</dcterms:created>
  <dcterms:modified xsi:type="dcterms:W3CDTF">2024-06-17T05:52:19Z</dcterms:modified>
</cp:coreProperties>
</file>