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3DF06-2A3B-4B03-A715-7D9C705E6E01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A6A5F-FA9F-4698-9EBA-D3B9F15785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165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5075"/>
            <a:ext cx="5922963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61EA0F-A667-4B49-8422-0062BC55E249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2663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 userDrawn="1"/>
        </p:nvSpPr>
        <p:spPr bwMode="blackWhite">
          <a:xfrm>
            <a:off x="254951" y="262788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80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4352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長方形 8"/>
          <p:cNvSpPr/>
          <p:nvPr userDrawn="1"/>
        </p:nvSpPr>
        <p:spPr>
          <a:xfrm>
            <a:off x="256038" y="265180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ja-JP" altLang="en-US" sz="180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" name="直線​​コネクタ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7118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539501" y="1435608"/>
            <a:ext cx="4416553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マスター テキストの書式設定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9495" y="6203956"/>
            <a:ext cx="3276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CA7F8F4C-78C8-45CB-820B-A62B8C69560C}" type="datetime1">
              <a:rPr lang="ja-JP" altLang="en-US" smtClean="0"/>
              <a:t>2024/6/17</a:t>
            </a:fld>
            <a:endParaRPr lang="ja-JP" altLang="en-US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48205" y="62039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371925" y="6203956"/>
            <a:ext cx="3276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682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長方形 8"/>
          <p:cNvSpPr/>
          <p:nvPr userDrawn="1"/>
        </p:nvSpPr>
        <p:spPr>
          <a:xfrm>
            <a:off x="254955" y="262788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80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長方形 9"/>
          <p:cNvSpPr/>
          <p:nvPr userDrawn="1"/>
        </p:nvSpPr>
        <p:spPr bwMode="blackWhite">
          <a:xfrm>
            <a:off x="254951" y="262788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80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1209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 hasCustomPrompt="1"/>
          </p:nvPr>
        </p:nvSpPr>
        <p:spPr>
          <a:xfrm>
            <a:off x="539495" y="2560320"/>
            <a:ext cx="9445753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クリックしてマスター テキストのスタイルを編集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7943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 userDrawn="1"/>
        </p:nvSpPr>
        <p:spPr>
          <a:xfrm>
            <a:off x="256038" y="265180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ja-JP" altLang="en-US" sz="1800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1209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9501" y="1435608"/>
            <a:ext cx="4416553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9495" y="6203956"/>
            <a:ext cx="3276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C6145EFC-4F37-4458-BE9B-A83F3A5D9C69}" type="datetime1">
              <a:rPr lang="ja-JP" altLang="en-US" smtClean="0"/>
              <a:t>2024/6/17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48205" y="62039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375904" y="6203956"/>
            <a:ext cx="3276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ja-JP" altLang="en-US"/>
          </a:p>
        </p:txBody>
      </p:sp>
      <p:cxnSp>
        <p:nvCxnSpPr>
          <p:cNvPr id="8" name="直線​​コネクタ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77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46" rtl="0" eaLnBrk="1" latinLnBrk="0" hangingPunct="1">
        <a:spcBef>
          <a:spcPct val="0"/>
        </a:spcBef>
        <a:buNone/>
        <a:defRPr kumimoji="1" sz="2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0" indent="0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kumimoji="1" lang="en-US" sz="1200" kern="1200" dirty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228612" indent="-228612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685834" indent="-228612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143056" indent="-228612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600280" indent="-228612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057504" indent="-228612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727" indent="-228612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948" indent="-228612" algn="l" defTabSz="914446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172" indent="-228612" algn="l" defTabSz="914446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8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2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5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8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29E68B1-4697-47B8-99A4-15FF2EA47337}"/>
              </a:ext>
            </a:extLst>
          </p:cNvPr>
          <p:cNvSpPr/>
          <p:nvPr/>
        </p:nvSpPr>
        <p:spPr>
          <a:xfrm>
            <a:off x="253069" y="1483366"/>
            <a:ext cx="11685865" cy="4847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253064" y="1573768"/>
            <a:ext cx="11685865" cy="3994639"/>
          </a:xfrm>
        </p:spPr>
        <p:txBody>
          <a:bodyPr rtlCol="0">
            <a:normAutofit fontScale="40000" lnSpcReduction="20000"/>
          </a:bodyPr>
          <a:lstStyle/>
          <a:p>
            <a:pPr algn="ctr"/>
            <a:r>
              <a:rPr lang="ja-JP" altLang="en-US" sz="67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当ジムでは鴨川市プレミアム商品券の利用が可能です。</a:t>
            </a:r>
            <a:br>
              <a:rPr lang="en-US" altLang="ja-JP" sz="67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ja-JP" altLang="en-US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・使用可能期間：</a:t>
            </a:r>
            <a:r>
              <a:rPr lang="en-US" altLang="ja-JP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2024.6.17</a:t>
            </a:r>
            <a:r>
              <a:rPr lang="ja-JP" altLang="en-US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～</a:t>
            </a:r>
            <a:r>
              <a:rPr lang="en-US" altLang="ja-JP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2024.10.31</a:t>
            </a:r>
            <a:r>
              <a:rPr lang="ja-JP" altLang="en-US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　</a:t>
            </a:r>
            <a:br>
              <a:rPr lang="en-US" altLang="ja-JP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ja-JP" altLang="en-US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・対象商品 </a:t>
            </a:r>
            <a:r>
              <a:rPr lang="en-US" altLang="ja-JP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:</a:t>
            </a:r>
            <a:r>
              <a:rPr lang="ja-JP" altLang="en-US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 パーソナルトレーニング購入、月会費支払い</a:t>
            </a:r>
            <a:br>
              <a:rPr lang="en-US" altLang="ja-JP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ja-JP" altLang="en-US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・利用方法 </a:t>
            </a:r>
            <a:r>
              <a:rPr lang="en-US" altLang="ja-JP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:</a:t>
            </a:r>
            <a:r>
              <a:rPr lang="ja-JP" altLang="en-US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 店頭決済のみ、フロントに商品券をお持ち下さい</a:t>
            </a:r>
            <a:br>
              <a:rPr lang="en-US" altLang="ja-JP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ja-JP" altLang="en-US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・利用可能時間：</a:t>
            </a:r>
            <a:r>
              <a:rPr lang="en-US" altLang="ja-JP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10</a:t>
            </a:r>
            <a:r>
              <a:rPr lang="ja-JP" altLang="en-US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：</a:t>
            </a:r>
            <a:r>
              <a:rPr lang="en-US" altLang="ja-JP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00</a:t>
            </a:r>
            <a:r>
              <a:rPr lang="ja-JP" altLang="en-US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～</a:t>
            </a:r>
            <a:r>
              <a:rPr lang="en-US" altLang="ja-JP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19</a:t>
            </a:r>
            <a:r>
              <a:rPr lang="ja-JP" altLang="en-US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：</a:t>
            </a:r>
            <a:r>
              <a:rPr lang="en-US" altLang="ja-JP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00</a:t>
            </a:r>
            <a:r>
              <a:rPr lang="ja-JP" altLang="en-US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（土曜日を除く）</a:t>
            </a:r>
            <a:br>
              <a:rPr lang="en-US" altLang="ja-JP" sz="6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</a:br>
            <a:br>
              <a:rPr lang="en-US" altLang="ja-JP" sz="4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ja-JP" sz="5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※</a:t>
            </a:r>
            <a:r>
              <a:rPr lang="ja-JP" altLang="en-US" sz="5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商品券のおつりは出ません</a:t>
            </a:r>
            <a:br>
              <a:rPr lang="en-US" altLang="ja-JP" sz="5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</a:br>
            <a:r>
              <a:rPr lang="en-US" altLang="ja-JP" sz="5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※</a:t>
            </a:r>
            <a:r>
              <a:rPr lang="ja-JP" altLang="en-US" sz="5000" b="1" dirty="0">
                <a:uFill>
                  <a:solidFill>
                    <a:srgbClr val="FF0000"/>
                  </a:solidFill>
                </a:uFill>
                <a:latin typeface="Leelawadee" panose="020B0502040204020203" pitchFamily="34" charset="-34"/>
                <a:cs typeface="Leelawadee" panose="020B0502040204020203" pitchFamily="34" charset="-34"/>
              </a:rPr>
              <a:t>不足分は現金でのお支払いをお願いいたします。</a:t>
            </a:r>
            <a:endParaRPr lang="en-US" altLang="ja-JP" sz="30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  <a:p>
            <a:pPr algn="ctr"/>
            <a:endParaRPr lang="en-US" altLang="ja-JP" sz="2400" b="1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94AC60C-9711-4486-9CED-41877334665E}"/>
              </a:ext>
            </a:extLst>
          </p:cNvPr>
          <p:cNvSpPr/>
          <p:nvPr/>
        </p:nvSpPr>
        <p:spPr>
          <a:xfrm>
            <a:off x="253070" y="527021"/>
            <a:ext cx="11685865" cy="9563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69530" y="346219"/>
            <a:ext cx="9652935" cy="1317945"/>
          </a:xfrm>
        </p:spPr>
        <p:txBody>
          <a:bodyPr rtlCol="0" anchor="ctr" anchorCtr="0">
            <a:normAutofit fontScale="90000"/>
          </a:bodyPr>
          <a:lstStyle/>
          <a:p>
            <a:pPr rtl="0"/>
            <a:r>
              <a:rPr lang="ja-JP" altLang="en-US" sz="4800" b="1" dirty="0">
                <a:solidFill>
                  <a:schemeClr val="bg1"/>
                </a:solidFill>
              </a:rPr>
              <a:t>　鴨川市プレミアム商品の使用について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648A1D5-A571-48A8-8DBD-CCFBB49A6332}"/>
              </a:ext>
            </a:extLst>
          </p:cNvPr>
          <p:cNvSpPr/>
          <p:nvPr/>
        </p:nvSpPr>
        <p:spPr>
          <a:xfrm>
            <a:off x="253068" y="5478010"/>
            <a:ext cx="11685865" cy="8529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1026" name="Picture 2" descr="RERISE">
            <a:extLst>
              <a:ext uri="{FF2B5EF4-FFF2-40B4-BE49-F238E27FC236}">
                <a16:creationId xmlns:a16="http://schemas.microsoft.com/office/drawing/2014/main" id="{A6AE39BC-F740-4D2C-A967-3BDE93C55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798" y="5630938"/>
            <a:ext cx="1676400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822879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6_TF10001108" id="{B3B604BF-30B9-4EAD-B015-56A6189AE76A}" vid="{F1087448-A583-44A0-873C-00BBDD35C9A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93</Words>
  <Application>Microsoft Office PowerPoint</Application>
  <PresentationFormat>ワイド画面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Leelawadee</vt:lpstr>
      <vt:lpstr>Segoe UI</vt:lpstr>
      <vt:lpstr>WelcomeDoc</vt:lpstr>
      <vt:lpstr>　鴨川市プレミアム商品の使用について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鴨川市プレミアム商品の使用について</dc:title>
  <dc:creator>RERISE 株式会社</dc:creator>
  <cp:lastModifiedBy>RERISE 株式会社</cp:lastModifiedBy>
  <cp:revision>1</cp:revision>
  <dcterms:created xsi:type="dcterms:W3CDTF">2024-06-17T05:27:06Z</dcterms:created>
  <dcterms:modified xsi:type="dcterms:W3CDTF">2024-06-17T05:52:19Z</dcterms:modified>
</cp:coreProperties>
</file>